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31"/>
  </p:normalViewPr>
  <p:slideViewPr>
    <p:cSldViewPr snapToGrid="0" snapToObjects="1">
      <p:cViewPr varScale="1">
        <p:scale>
          <a:sx n="107" d="100"/>
          <a:sy n="107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jpeg>
</file>

<file path=ppt/media/image2.jpe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32E05-D740-6A46-9ABB-CC2D30989250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22A0D-8E17-3745-8B2F-94E918CE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23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198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21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89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44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67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44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179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217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131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17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366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9554E-396F-CC40-B486-14E20DE3ED3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03832-B96C-BB48-8DD4-C09F41A47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80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jpeg"/><Relationship Id="rId5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49944" y="1148444"/>
            <a:ext cx="7982856" cy="3438070"/>
            <a:chOff x="449944" y="1148444"/>
            <a:chExt cx="7982856" cy="343807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78" t="26390" r="30609" b="6479"/>
            <a:stretch/>
          </p:blipFill>
          <p:spPr>
            <a:xfrm>
              <a:off x="449944" y="1148444"/>
              <a:ext cx="3954672" cy="343807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86" t="28649" r="27238" b="3782"/>
            <a:stretch/>
          </p:blipFill>
          <p:spPr>
            <a:xfrm>
              <a:off x="4404616" y="1148444"/>
              <a:ext cx="4028184" cy="34380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6445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64" r="10159" b="14498"/>
          <a:stretch/>
        </p:blipFill>
        <p:spPr>
          <a:xfrm>
            <a:off x="1524000" y="2075542"/>
            <a:ext cx="8215086" cy="378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209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Fleming</dc:creator>
  <cp:lastModifiedBy>Jordan Fleming</cp:lastModifiedBy>
  <cp:revision>2</cp:revision>
  <dcterms:created xsi:type="dcterms:W3CDTF">2017-08-16T15:57:30Z</dcterms:created>
  <dcterms:modified xsi:type="dcterms:W3CDTF">2017-08-16T15:59:10Z</dcterms:modified>
</cp:coreProperties>
</file>

<file path=docProps/thumbnail.jpeg>
</file>